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3" r:id="rId9"/>
    <p:sldId id="264" r:id="rId10"/>
    <p:sldId id="277" r:id="rId11"/>
    <p:sldId id="283" r:id="rId12"/>
    <p:sldId id="282" r:id="rId13"/>
    <p:sldId id="265" r:id="rId14"/>
    <p:sldId id="266" r:id="rId15"/>
    <p:sldId id="276" r:id="rId16"/>
    <p:sldId id="267" r:id="rId17"/>
    <p:sldId id="279" r:id="rId18"/>
    <p:sldId id="281" r:id="rId19"/>
    <p:sldId id="280" r:id="rId20"/>
    <p:sldId id="262" r:id="rId21"/>
    <p:sldId id="269" r:id="rId22"/>
    <p:sldId id="271" r:id="rId23"/>
    <p:sldId id="272" r:id="rId24"/>
    <p:sldId id="284" r:id="rId25"/>
    <p:sldId id="274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D76C0-98A3-4AAD-9757-CDA5B379D5EC}" type="doc">
      <dgm:prSet loTypeId="urn:microsoft.com/office/officeart/2005/8/layout/radial1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78D98E-75B7-48F4-90D4-949B45733854}">
      <dgm:prSet phldrT="[Text]"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সপ্তাহ</a:t>
          </a:r>
          <a:r>
            <a:rPr lang="bn-BD" dirty="0" smtClean="0">
              <a:latin typeface="NikoshBAN" pitchFamily="2" charset="0"/>
              <a:cs typeface="NikoshBAN" pitchFamily="2" charset="0"/>
            </a:rPr>
            <a:t>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3322E6A5-3C19-425F-BFBC-80F7D15DDBCC}" type="parTrans" cxnId="{90A06261-CA70-41E5-BF67-2FEBBAB8719F}">
      <dgm:prSet/>
      <dgm:spPr/>
      <dgm:t>
        <a:bodyPr/>
        <a:lstStyle/>
        <a:p>
          <a:endParaRPr lang="en-US"/>
        </a:p>
      </dgm:t>
    </dgm:pt>
    <dgm:pt modelId="{8AD3C82F-83F4-425F-826F-6173C7EC67D9}" type="sibTrans" cxnId="{90A06261-CA70-41E5-BF67-2FEBBAB8719F}">
      <dgm:prSet/>
      <dgm:spPr/>
      <dgm:t>
        <a:bodyPr/>
        <a:lstStyle/>
        <a:p>
          <a:endParaRPr lang="en-US"/>
        </a:p>
      </dgm:t>
    </dgm:pt>
    <dgm:pt modelId="{00DEBA20-54AF-4E22-BF33-AA49A49B6D25}">
      <dgm:prSet phldrT="[Text]" custT="1"/>
      <dgm:spPr/>
      <dgm:t>
        <a:bodyPr/>
        <a:lstStyle/>
        <a:p>
          <a:r>
            <a:rPr lang="bn-BD" sz="4000" dirty="0" smtClean="0">
              <a:latin typeface="NikoshBAN" pitchFamily="2" charset="0"/>
              <a:cs typeface="NikoshBAN" pitchFamily="2" charset="0"/>
            </a:rPr>
            <a:t>শুক্রবার 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D086F84B-2867-4275-8A24-6EAE3AD42446}" type="parTrans" cxnId="{E213B2AC-D1FA-4113-93BB-6BA693FF46F3}">
      <dgm:prSet/>
      <dgm:spPr/>
      <dgm:t>
        <a:bodyPr/>
        <a:lstStyle/>
        <a:p>
          <a:endParaRPr lang="en-US"/>
        </a:p>
      </dgm:t>
    </dgm:pt>
    <dgm:pt modelId="{DA2F24F4-A437-4FD7-A60B-515BF9E45F94}" type="sibTrans" cxnId="{E213B2AC-D1FA-4113-93BB-6BA693FF46F3}">
      <dgm:prSet/>
      <dgm:spPr/>
      <dgm:t>
        <a:bodyPr/>
        <a:lstStyle/>
        <a:p>
          <a:endParaRPr lang="en-US"/>
        </a:p>
      </dgm:t>
    </dgm:pt>
    <dgm:pt modelId="{CD5B99EA-3B4C-4466-8D87-647AA73AE43B}">
      <dgm:prSet phldrT="[Text]" custT="1"/>
      <dgm:spPr/>
      <dgm:t>
        <a:bodyPr/>
        <a:lstStyle/>
        <a:p>
          <a:r>
            <a:rPr lang="bn-BD" sz="4000" dirty="0" smtClean="0">
              <a:latin typeface="NikoshBAN" pitchFamily="2" charset="0"/>
              <a:cs typeface="NikoshBAN" pitchFamily="2" charset="0"/>
            </a:rPr>
            <a:t>রবিবার 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3C64678B-A1FB-4182-AA49-A3038E6E6F81}" type="parTrans" cxnId="{43B53653-0B36-4893-89AA-B0FF2683122F}">
      <dgm:prSet/>
      <dgm:spPr/>
      <dgm:t>
        <a:bodyPr/>
        <a:lstStyle/>
        <a:p>
          <a:endParaRPr lang="en-US"/>
        </a:p>
      </dgm:t>
    </dgm:pt>
    <dgm:pt modelId="{82A1D5D1-2B08-44C6-94C0-2DFFF5AA8E26}" type="sibTrans" cxnId="{43B53653-0B36-4893-89AA-B0FF2683122F}">
      <dgm:prSet/>
      <dgm:spPr/>
      <dgm:t>
        <a:bodyPr/>
        <a:lstStyle/>
        <a:p>
          <a:endParaRPr lang="en-US"/>
        </a:p>
      </dgm:t>
    </dgm:pt>
    <dgm:pt modelId="{CECBEDFE-E6BA-4182-9512-129EB9C55FEC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সোমবার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8BD3EA93-70ED-48C3-A22E-5E43C88B4CB5}" type="parTrans" cxnId="{DAF1B8DB-8D9D-4BD9-8DF7-19A5E7C8D96F}">
      <dgm:prSet/>
      <dgm:spPr/>
      <dgm:t>
        <a:bodyPr/>
        <a:lstStyle/>
        <a:p>
          <a:endParaRPr lang="en-US"/>
        </a:p>
      </dgm:t>
    </dgm:pt>
    <dgm:pt modelId="{D00C3ACD-0497-4ADA-B7B7-F91891DAFDFB}" type="sibTrans" cxnId="{DAF1B8DB-8D9D-4BD9-8DF7-19A5E7C8D96F}">
      <dgm:prSet/>
      <dgm:spPr/>
      <dgm:t>
        <a:bodyPr/>
        <a:lstStyle/>
        <a:p>
          <a:endParaRPr lang="en-US"/>
        </a:p>
      </dgm:t>
    </dgm:pt>
    <dgm:pt modelId="{15AA4FCF-CDCD-4720-8722-96E20567DC61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বৃহস্পতিবার 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8E6F64F0-90A7-4958-83C7-47564F978824}" type="parTrans" cxnId="{A7404E40-9540-4490-A828-43ED05DFECBA}">
      <dgm:prSet/>
      <dgm:spPr/>
      <dgm:t>
        <a:bodyPr/>
        <a:lstStyle/>
        <a:p>
          <a:endParaRPr lang="en-US"/>
        </a:p>
      </dgm:t>
    </dgm:pt>
    <dgm:pt modelId="{6CBC3FF5-D8C8-476F-A5A3-4EA37492F187}" type="sibTrans" cxnId="{A7404E40-9540-4490-A828-43ED05DFECBA}">
      <dgm:prSet/>
      <dgm:spPr/>
      <dgm:t>
        <a:bodyPr/>
        <a:lstStyle/>
        <a:p>
          <a:endParaRPr lang="en-US"/>
        </a:p>
      </dgm:t>
    </dgm:pt>
    <dgm:pt modelId="{510E28C1-6FFE-4168-BEC4-14F0315645A8}">
      <dgm:prSet custT="1"/>
      <dgm:spPr/>
      <dgm:t>
        <a:bodyPr/>
        <a:lstStyle/>
        <a:p>
          <a:r>
            <a:rPr lang="bn-BD" sz="4000" dirty="0" smtClean="0">
              <a:latin typeface="NikoshBAN" pitchFamily="2" charset="0"/>
              <a:cs typeface="NikoshBAN" pitchFamily="2" charset="0"/>
            </a:rPr>
            <a:t>শনিবার 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085BA775-EB76-4338-A8E9-2E65C5C420E6}" type="parTrans" cxnId="{CC8AB273-9007-4FFA-9AF8-DA9E4EC12F2A}">
      <dgm:prSet/>
      <dgm:spPr/>
      <dgm:t>
        <a:bodyPr/>
        <a:lstStyle/>
        <a:p>
          <a:endParaRPr lang="en-US"/>
        </a:p>
      </dgm:t>
    </dgm:pt>
    <dgm:pt modelId="{283291A5-1D47-462E-B0C7-66605A8AB90B}" type="sibTrans" cxnId="{CC8AB273-9007-4FFA-9AF8-DA9E4EC12F2A}">
      <dgm:prSet/>
      <dgm:spPr/>
      <dgm:t>
        <a:bodyPr/>
        <a:lstStyle/>
        <a:p>
          <a:endParaRPr lang="en-US"/>
        </a:p>
      </dgm:t>
    </dgm:pt>
    <dgm:pt modelId="{70B0B71E-81E5-4FB6-940E-D9F52F7DD117}">
      <dgm:prSet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বুধবার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B56E7108-4406-4F0A-800F-17181E7F33DA}" type="parTrans" cxnId="{30A28081-0C54-4094-B09D-C1479098DA16}">
      <dgm:prSet/>
      <dgm:spPr/>
      <dgm:t>
        <a:bodyPr/>
        <a:lstStyle/>
        <a:p>
          <a:endParaRPr lang="en-US"/>
        </a:p>
      </dgm:t>
    </dgm:pt>
    <dgm:pt modelId="{EBDB7D3A-C271-4E04-B6D5-178D9013DEE6}" type="sibTrans" cxnId="{30A28081-0C54-4094-B09D-C1479098DA16}">
      <dgm:prSet/>
      <dgm:spPr/>
      <dgm:t>
        <a:bodyPr/>
        <a:lstStyle/>
        <a:p>
          <a:endParaRPr lang="en-US"/>
        </a:p>
      </dgm:t>
    </dgm:pt>
    <dgm:pt modelId="{A11E7416-A7A4-4255-9835-E2AE4948DB0C}">
      <dgm:prSet custT="1"/>
      <dgm:spPr/>
      <dgm:t>
        <a:bodyPr/>
        <a:lstStyle/>
        <a:p>
          <a:r>
            <a:rPr lang="bn-BD" sz="2500" dirty="0" smtClean="0"/>
            <a:t> </a:t>
          </a:r>
          <a:r>
            <a:rPr lang="bn-BD" sz="3200" dirty="0" smtClean="0"/>
            <a:t>মঙ্গলবার </a:t>
          </a:r>
          <a:endParaRPr lang="en-US" sz="3200" dirty="0"/>
        </a:p>
      </dgm:t>
    </dgm:pt>
    <dgm:pt modelId="{A9A89573-8DCC-4F70-A998-42D6968750E5}" type="parTrans" cxnId="{B60EEDC4-AB09-493C-A9A7-AC3E077C2AA1}">
      <dgm:prSet/>
      <dgm:spPr/>
      <dgm:t>
        <a:bodyPr/>
        <a:lstStyle/>
        <a:p>
          <a:endParaRPr lang="en-US"/>
        </a:p>
      </dgm:t>
    </dgm:pt>
    <dgm:pt modelId="{97086D8C-271F-436A-99D5-A24DB7BE20BC}" type="sibTrans" cxnId="{B60EEDC4-AB09-493C-A9A7-AC3E077C2AA1}">
      <dgm:prSet/>
      <dgm:spPr/>
      <dgm:t>
        <a:bodyPr/>
        <a:lstStyle/>
        <a:p>
          <a:endParaRPr lang="en-US"/>
        </a:p>
      </dgm:t>
    </dgm:pt>
    <dgm:pt modelId="{3BE73A0C-259E-4D2A-95C5-DF1F9C715E54}" type="pres">
      <dgm:prSet presAssocID="{E8FD76C0-98A3-4AAD-9757-CDA5B379D5E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404CDA-1195-4EFA-A65D-A70C4700C233}" type="pres">
      <dgm:prSet presAssocID="{7F78D98E-75B7-48F4-90D4-949B45733854}" presName="centerShape" presStyleLbl="node0" presStyleIdx="0" presStyleCnt="1"/>
      <dgm:spPr/>
      <dgm:t>
        <a:bodyPr/>
        <a:lstStyle/>
        <a:p>
          <a:endParaRPr lang="en-US"/>
        </a:p>
      </dgm:t>
    </dgm:pt>
    <dgm:pt modelId="{34C912FA-9214-4915-909B-95AA5E0B007D}" type="pres">
      <dgm:prSet presAssocID="{D086F84B-2867-4275-8A24-6EAE3AD42446}" presName="Name9" presStyleLbl="parChTrans1D2" presStyleIdx="0" presStyleCnt="7"/>
      <dgm:spPr/>
      <dgm:t>
        <a:bodyPr/>
        <a:lstStyle/>
        <a:p>
          <a:endParaRPr lang="en-US"/>
        </a:p>
      </dgm:t>
    </dgm:pt>
    <dgm:pt modelId="{99742B76-0B59-4C0D-B547-A49E0CB20348}" type="pres">
      <dgm:prSet presAssocID="{D086F84B-2867-4275-8A24-6EAE3AD42446}" presName="connTx" presStyleLbl="parChTrans1D2" presStyleIdx="0" presStyleCnt="7"/>
      <dgm:spPr/>
      <dgm:t>
        <a:bodyPr/>
        <a:lstStyle/>
        <a:p>
          <a:endParaRPr lang="en-US"/>
        </a:p>
      </dgm:t>
    </dgm:pt>
    <dgm:pt modelId="{CF94FC54-EB86-4A4D-80C9-D4C4335F2E82}" type="pres">
      <dgm:prSet presAssocID="{00DEBA20-54AF-4E22-BF33-AA49A49B6D2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1ADC9-4D64-43D6-A639-0E13FEE9297C}" type="pres">
      <dgm:prSet presAssocID="{085BA775-EB76-4338-A8E9-2E65C5C420E6}" presName="Name9" presStyleLbl="parChTrans1D2" presStyleIdx="1" presStyleCnt="7"/>
      <dgm:spPr/>
      <dgm:t>
        <a:bodyPr/>
        <a:lstStyle/>
        <a:p>
          <a:endParaRPr lang="en-US"/>
        </a:p>
      </dgm:t>
    </dgm:pt>
    <dgm:pt modelId="{2326FB74-A8DD-4C47-80A9-189D4ADE714C}" type="pres">
      <dgm:prSet presAssocID="{085BA775-EB76-4338-A8E9-2E65C5C420E6}" presName="connTx" presStyleLbl="parChTrans1D2" presStyleIdx="1" presStyleCnt="7"/>
      <dgm:spPr/>
      <dgm:t>
        <a:bodyPr/>
        <a:lstStyle/>
        <a:p>
          <a:endParaRPr lang="en-US"/>
        </a:p>
      </dgm:t>
    </dgm:pt>
    <dgm:pt modelId="{625EF11F-7BE0-41B8-9DA1-8A28A00BE647}" type="pres">
      <dgm:prSet presAssocID="{510E28C1-6FFE-4168-BEC4-14F0315645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78B22-DBB7-49E3-B9A6-C27A5D4CFB73}" type="pres">
      <dgm:prSet presAssocID="{3C64678B-A1FB-4182-AA49-A3038E6E6F81}" presName="Name9" presStyleLbl="parChTrans1D2" presStyleIdx="2" presStyleCnt="7"/>
      <dgm:spPr/>
      <dgm:t>
        <a:bodyPr/>
        <a:lstStyle/>
        <a:p>
          <a:endParaRPr lang="en-US"/>
        </a:p>
      </dgm:t>
    </dgm:pt>
    <dgm:pt modelId="{8762F0C8-1F13-4BAD-83C7-300E6E2641AB}" type="pres">
      <dgm:prSet presAssocID="{3C64678B-A1FB-4182-AA49-A3038E6E6F81}" presName="connTx" presStyleLbl="parChTrans1D2" presStyleIdx="2" presStyleCnt="7"/>
      <dgm:spPr/>
      <dgm:t>
        <a:bodyPr/>
        <a:lstStyle/>
        <a:p>
          <a:endParaRPr lang="en-US"/>
        </a:p>
      </dgm:t>
    </dgm:pt>
    <dgm:pt modelId="{CDB45214-3C3E-4FC1-BB5D-F31E47DF7EF6}" type="pres">
      <dgm:prSet presAssocID="{CD5B99EA-3B4C-4466-8D87-647AA73AE43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2DC89-C359-4132-80FE-2E8706501CF8}" type="pres">
      <dgm:prSet presAssocID="{8BD3EA93-70ED-48C3-A22E-5E43C88B4CB5}" presName="Name9" presStyleLbl="parChTrans1D2" presStyleIdx="3" presStyleCnt="7"/>
      <dgm:spPr/>
      <dgm:t>
        <a:bodyPr/>
        <a:lstStyle/>
        <a:p>
          <a:endParaRPr lang="en-US"/>
        </a:p>
      </dgm:t>
    </dgm:pt>
    <dgm:pt modelId="{492CFEA8-159D-4829-A4EE-FEEAED8B621F}" type="pres">
      <dgm:prSet presAssocID="{8BD3EA93-70ED-48C3-A22E-5E43C88B4CB5}" presName="connTx" presStyleLbl="parChTrans1D2" presStyleIdx="3" presStyleCnt="7"/>
      <dgm:spPr/>
      <dgm:t>
        <a:bodyPr/>
        <a:lstStyle/>
        <a:p>
          <a:endParaRPr lang="en-US"/>
        </a:p>
      </dgm:t>
    </dgm:pt>
    <dgm:pt modelId="{3D0C1BF2-C5B3-47FF-93CF-99709A606195}" type="pres">
      <dgm:prSet presAssocID="{CECBEDFE-E6BA-4182-9512-129EB9C55FE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5128D-17DA-441A-924C-20F5ABD7FD0D}" type="pres">
      <dgm:prSet presAssocID="{A9A89573-8DCC-4F70-A998-42D6968750E5}" presName="Name9" presStyleLbl="parChTrans1D2" presStyleIdx="4" presStyleCnt="7"/>
      <dgm:spPr/>
      <dgm:t>
        <a:bodyPr/>
        <a:lstStyle/>
        <a:p>
          <a:endParaRPr lang="en-US"/>
        </a:p>
      </dgm:t>
    </dgm:pt>
    <dgm:pt modelId="{B7CAE201-12EF-410E-8EB1-F93F209D79FD}" type="pres">
      <dgm:prSet presAssocID="{A9A89573-8DCC-4F70-A998-42D6968750E5}" presName="connTx" presStyleLbl="parChTrans1D2" presStyleIdx="4" presStyleCnt="7"/>
      <dgm:spPr/>
      <dgm:t>
        <a:bodyPr/>
        <a:lstStyle/>
        <a:p>
          <a:endParaRPr lang="en-US"/>
        </a:p>
      </dgm:t>
    </dgm:pt>
    <dgm:pt modelId="{607F5864-754E-4117-BEE9-77A9C4323363}" type="pres">
      <dgm:prSet presAssocID="{A11E7416-A7A4-4255-9835-E2AE4948DB0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6191F-1730-4F55-9602-6D7895D35D22}" type="pres">
      <dgm:prSet presAssocID="{B56E7108-4406-4F0A-800F-17181E7F33DA}" presName="Name9" presStyleLbl="parChTrans1D2" presStyleIdx="5" presStyleCnt="7"/>
      <dgm:spPr/>
      <dgm:t>
        <a:bodyPr/>
        <a:lstStyle/>
        <a:p>
          <a:endParaRPr lang="en-US"/>
        </a:p>
      </dgm:t>
    </dgm:pt>
    <dgm:pt modelId="{1A9190E6-E412-4343-BA94-3F3FA1D27FA1}" type="pres">
      <dgm:prSet presAssocID="{B56E7108-4406-4F0A-800F-17181E7F33DA}" presName="connTx" presStyleLbl="parChTrans1D2" presStyleIdx="5" presStyleCnt="7"/>
      <dgm:spPr/>
      <dgm:t>
        <a:bodyPr/>
        <a:lstStyle/>
        <a:p>
          <a:endParaRPr lang="en-US"/>
        </a:p>
      </dgm:t>
    </dgm:pt>
    <dgm:pt modelId="{348AE4C0-80C4-4D85-9F33-7B35CCA48F72}" type="pres">
      <dgm:prSet presAssocID="{70B0B71E-81E5-4FB6-940E-D9F52F7DD11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2B33A-C54A-42F4-89D0-49501CE3910F}" type="pres">
      <dgm:prSet presAssocID="{8E6F64F0-90A7-4958-83C7-47564F978824}" presName="Name9" presStyleLbl="parChTrans1D2" presStyleIdx="6" presStyleCnt="7"/>
      <dgm:spPr/>
      <dgm:t>
        <a:bodyPr/>
        <a:lstStyle/>
        <a:p>
          <a:endParaRPr lang="en-US"/>
        </a:p>
      </dgm:t>
    </dgm:pt>
    <dgm:pt modelId="{E8BF1752-9C58-45E0-A072-845FC6C9EB8A}" type="pres">
      <dgm:prSet presAssocID="{8E6F64F0-90A7-4958-83C7-47564F978824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9B582DC-6335-4B6D-945F-5496BE05F88F}" type="pres">
      <dgm:prSet presAssocID="{15AA4FCF-CDCD-4720-8722-96E20567DC6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63AEA7-6D46-474B-974C-B67FA99EE62B}" type="presOf" srcId="{085BA775-EB76-4338-A8E9-2E65C5C420E6}" destId="{2326FB74-A8DD-4C47-80A9-189D4ADE714C}" srcOrd="1" destOrd="0" presId="urn:microsoft.com/office/officeart/2005/8/layout/radial1"/>
    <dgm:cxn modelId="{046AF872-AC8E-41BA-944B-64641A049AB7}" type="presOf" srcId="{510E28C1-6FFE-4168-BEC4-14F0315645A8}" destId="{625EF11F-7BE0-41B8-9DA1-8A28A00BE647}" srcOrd="0" destOrd="0" presId="urn:microsoft.com/office/officeart/2005/8/layout/radial1"/>
    <dgm:cxn modelId="{A2C8434C-939F-41FE-9064-01BD1DE7C335}" type="presOf" srcId="{3C64678B-A1FB-4182-AA49-A3038E6E6F81}" destId="{8762F0C8-1F13-4BAD-83C7-300E6E2641AB}" srcOrd="1" destOrd="0" presId="urn:microsoft.com/office/officeart/2005/8/layout/radial1"/>
    <dgm:cxn modelId="{90A06261-CA70-41E5-BF67-2FEBBAB8719F}" srcId="{E8FD76C0-98A3-4AAD-9757-CDA5B379D5EC}" destId="{7F78D98E-75B7-48F4-90D4-949B45733854}" srcOrd="0" destOrd="0" parTransId="{3322E6A5-3C19-425F-BFBC-80F7D15DDBCC}" sibTransId="{8AD3C82F-83F4-425F-826F-6173C7EC67D9}"/>
    <dgm:cxn modelId="{4C41EBD5-301E-4BFD-A076-A226A1E9D282}" type="presOf" srcId="{A11E7416-A7A4-4255-9835-E2AE4948DB0C}" destId="{607F5864-754E-4117-BEE9-77A9C4323363}" srcOrd="0" destOrd="0" presId="urn:microsoft.com/office/officeart/2005/8/layout/radial1"/>
    <dgm:cxn modelId="{C6A21EB8-34D2-4250-BAA7-DFFCFCA662A9}" type="presOf" srcId="{8E6F64F0-90A7-4958-83C7-47564F978824}" destId="{E8BF1752-9C58-45E0-A072-845FC6C9EB8A}" srcOrd="1" destOrd="0" presId="urn:microsoft.com/office/officeart/2005/8/layout/radial1"/>
    <dgm:cxn modelId="{312F5AA7-C74D-44C2-BDB9-93DE13C389D9}" type="presOf" srcId="{00DEBA20-54AF-4E22-BF33-AA49A49B6D25}" destId="{CF94FC54-EB86-4A4D-80C9-D4C4335F2E82}" srcOrd="0" destOrd="0" presId="urn:microsoft.com/office/officeart/2005/8/layout/radial1"/>
    <dgm:cxn modelId="{3986873C-709A-4D4A-ABFB-1A4FC2F51A0A}" type="presOf" srcId="{8BD3EA93-70ED-48C3-A22E-5E43C88B4CB5}" destId="{BE22DC89-C359-4132-80FE-2E8706501CF8}" srcOrd="0" destOrd="0" presId="urn:microsoft.com/office/officeart/2005/8/layout/radial1"/>
    <dgm:cxn modelId="{A7596E16-2143-400C-8522-AFC70DC75D21}" type="presOf" srcId="{CD5B99EA-3B4C-4466-8D87-647AA73AE43B}" destId="{CDB45214-3C3E-4FC1-BB5D-F31E47DF7EF6}" srcOrd="0" destOrd="0" presId="urn:microsoft.com/office/officeart/2005/8/layout/radial1"/>
    <dgm:cxn modelId="{E213B2AC-D1FA-4113-93BB-6BA693FF46F3}" srcId="{7F78D98E-75B7-48F4-90D4-949B45733854}" destId="{00DEBA20-54AF-4E22-BF33-AA49A49B6D25}" srcOrd="0" destOrd="0" parTransId="{D086F84B-2867-4275-8A24-6EAE3AD42446}" sibTransId="{DA2F24F4-A437-4FD7-A60B-515BF9E45F94}"/>
    <dgm:cxn modelId="{4A053CB3-AA1A-426F-A492-D7FC9769971D}" type="presOf" srcId="{15AA4FCF-CDCD-4720-8722-96E20567DC61}" destId="{69B582DC-6335-4B6D-945F-5496BE05F88F}" srcOrd="0" destOrd="0" presId="urn:microsoft.com/office/officeart/2005/8/layout/radial1"/>
    <dgm:cxn modelId="{DAF1B8DB-8D9D-4BD9-8DF7-19A5E7C8D96F}" srcId="{7F78D98E-75B7-48F4-90D4-949B45733854}" destId="{CECBEDFE-E6BA-4182-9512-129EB9C55FEC}" srcOrd="3" destOrd="0" parTransId="{8BD3EA93-70ED-48C3-A22E-5E43C88B4CB5}" sibTransId="{D00C3ACD-0497-4ADA-B7B7-F91891DAFDFB}"/>
    <dgm:cxn modelId="{30A28081-0C54-4094-B09D-C1479098DA16}" srcId="{7F78D98E-75B7-48F4-90D4-949B45733854}" destId="{70B0B71E-81E5-4FB6-940E-D9F52F7DD117}" srcOrd="5" destOrd="0" parTransId="{B56E7108-4406-4F0A-800F-17181E7F33DA}" sibTransId="{EBDB7D3A-C271-4E04-B6D5-178D9013DEE6}"/>
    <dgm:cxn modelId="{6BE4579B-7BB7-453E-9244-13876AC9088C}" type="presOf" srcId="{8BD3EA93-70ED-48C3-A22E-5E43C88B4CB5}" destId="{492CFEA8-159D-4829-A4EE-FEEAED8B621F}" srcOrd="1" destOrd="0" presId="urn:microsoft.com/office/officeart/2005/8/layout/radial1"/>
    <dgm:cxn modelId="{606CE472-3F18-40B2-951A-4CDA6A4EDF4F}" type="presOf" srcId="{7F78D98E-75B7-48F4-90D4-949B45733854}" destId="{20404CDA-1195-4EFA-A65D-A70C4700C233}" srcOrd="0" destOrd="0" presId="urn:microsoft.com/office/officeart/2005/8/layout/radial1"/>
    <dgm:cxn modelId="{F450E9C2-C730-4AB9-8963-6A47DE711858}" type="presOf" srcId="{8E6F64F0-90A7-4958-83C7-47564F978824}" destId="{08E2B33A-C54A-42F4-89D0-49501CE3910F}" srcOrd="0" destOrd="0" presId="urn:microsoft.com/office/officeart/2005/8/layout/radial1"/>
    <dgm:cxn modelId="{C851A1B4-B7AA-4C28-8939-0FF3E5CB4120}" type="presOf" srcId="{B56E7108-4406-4F0A-800F-17181E7F33DA}" destId="{1A9190E6-E412-4343-BA94-3F3FA1D27FA1}" srcOrd="1" destOrd="0" presId="urn:microsoft.com/office/officeart/2005/8/layout/radial1"/>
    <dgm:cxn modelId="{2FDD8F30-2E9E-4BF8-99D8-27C5C7700E5D}" type="presOf" srcId="{D086F84B-2867-4275-8A24-6EAE3AD42446}" destId="{34C912FA-9214-4915-909B-95AA5E0B007D}" srcOrd="0" destOrd="0" presId="urn:microsoft.com/office/officeart/2005/8/layout/radial1"/>
    <dgm:cxn modelId="{A7404E40-9540-4490-A828-43ED05DFECBA}" srcId="{7F78D98E-75B7-48F4-90D4-949B45733854}" destId="{15AA4FCF-CDCD-4720-8722-96E20567DC61}" srcOrd="6" destOrd="0" parTransId="{8E6F64F0-90A7-4958-83C7-47564F978824}" sibTransId="{6CBC3FF5-D8C8-476F-A5A3-4EA37492F187}"/>
    <dgm:cxn modelId="{4456016A-385C-4F27-B9DF-26A906EB4BA5}" type="presOf" srcId="{A9A89573-8DCC-4F70-A998-42D6968750E5}" destId="{F9F5128D-17DA-441A-924C-20F5ABD7FD0D}" srcOrd="0" destOrd="0" presId="urn:microsoft.com/office/officeart/2005/8/layout/radial1"/>
    <dgm:cxn modelId="{7773B784-2907-4511-99C4-E3C0A06F1F2A}" type="presOf" srcId="{A9A89573-8DCC-4F70-A998-42D6968750E5}" destId="{B7CAE201-12EF-410E-8EB1-F93F209D79FD}" srcOrd="1" destOrd="0" presId="urn:microsoft.com/office/officeart/2005/8/layout/radial1"/>
    <dgm:cxn modelId="{B60EEDC4-AB09-493C-A9A7-AC3E077C2AA1}" srcId="{7F78D98E-75B7-48F4-90D4-949B45733854}" destId="{A11E7416-A7A4-4255-9835-E2AE4948DB0C}" srcOrd="4" destOrd="0" parTransId="{A9A89573-8DCC-4F70-A998-42D6968750E5}" sibTransId="{97086D8C-271F-436A-99D5-A24DB7BE20BC}"/>
    <dgm:cxn modelId="{7F2FF6F8-F574-40AD-9D18-C0F7C37AD38E}" type="presOf" srcId="{3C64678B-A1FB-4182-AA49-A3038E6E6F81}" destId="{07278B22-DBB7-49E3-B9A6-C27A5D4CFB73}" srcOrd="0" destOrd="0" presId="urn:microsoft.com/office/officeart/2005/8/layout/radial1"/>
    <dgm:cxn modelId="{43B53653-0B36-4893-89AA-B0FF2683122F}" srcId="{7F78D98E-75B7-48F4-90D4-949B45733854}" destId="{CD5B99EA-3B4C-4466-8D87-647AA73AE43B}" srcOrd="2" destOrd="0" parTransId="{3C64678B-A1FB-4182-AA49-A3038E6E6F81}" sibTransId="{82A1D5D1-2B08-44C6-94C0-2DFFF5AA8E26}"/>
    <dgm:cxn modelId="{F2C60624-5448-4946-B554-F5DED3B952CC}" type="presOf" srcId="{E8FD76C0-98A3-4AAD-9757-CDA5B379D5EC}" destId="{3BE73A0C-259E-4D2A-95C5-DF1F9C715E54}" srcOrd="0" destOrd="0" presId="urn:microsoft.com/office/officeart/2005/8/layout/radial1"/>
    <dgm:cxn modelId="{A066E00E-0416-4C1E-A6BD-9A7F04F936DC}" type="presOf" srcId="{70B0B71E-81E5-4FB6-940E-D9F52F7DD117}" destId="{348AE4C0-80C4-4D85-9F33-7B35CCA48F72}" srcOrd="0" destOrd="0" presId="urn:microsoft.com/office/officeart/2005/8/layout/radial1"/>
    <dgm:cxn modelId="{10A21777-5EBF-4D8E-9D0B-317D1117CDF1}" type="presOf" srcId="{085BA775-EB76-4338-A8E9-2E65C5C420E6}" destId="{6E91ADC9-4D64-43D6-A639-0E13FEE9297C}" srcOrd="0" destOrd="0" presId="urn:microsoft.com/office/officeart/2005/8/layout/radial1"/>
    <dgm:cxn modelId="{8ABD031C-8CFE-4FE4-ACF2-7A8766B1F80A}" type="presOf" srcId="{D086F84B-2867-4275-8A24-6EAE3AD42446}" destId="{99742B76-0B59-4C0D-B547-A49E0CB20348}" srcOrd="1" destOrd="0" presId="urn:microsoft.com/office/officeart/2005/8/layout/radial1"/>
    <dgm:cxn modelId="{33538A01-DBB5-4E39-84CE-383717CCE150}" type="presOf" srcId="{B56E7108-4406-4F0A-800F-17181E7F33DA}" destId="{D7D6191F-1730-4F55-9602-6D7895D35D22}" srcOrd="0" destOrd="0" presId="urn:microsoft.com/office/officeart/2005/8/layout/radial1"/>
    <dgm:cxn modelId="{95A50509-C488-43A2-86B3-DD11BE2040C0}" type="presOf" srcId="{CECBEDFE-E6BA-4182-9512-129EB9C55FEC}" destId="{3D0C1BF2-C5B3-47FF-93CF-99709A606195}" srcOrd="0" destOrd="0" presId="urn:microsoft.com/office/officeart/2005/8/layout/radial1"/>
    <dgm:cxn modelId="{CC8AB273-9007-4FFA-9AF8-DA9E4EC12F2A}" srcId="{7F78D98E-75B7-48F4-90D4-949B45733854}" destId="{510E28C1-6FFE-4168-BEC4-14F0315645A8}" srcOrd="1" destOrd="0" parTransId="{085BA775-EB76-4338-A8E9-2E65C5C420E6}" sibTransId="{283291A5-1D47-462E-B0C7-66605A8AB90B}"/>
    <dgm:cxn modelId="{9A1141D0-56F4-4D18-A0C6-F5045412716E}" type="presParOf" srcId="{3BE73A0C-259E-4D2A-95C5-DF1F9C715E54}" destId="{20404CDA-1195-4EFA-A65D-A70C4700C233}" srcOrd="0" destOrd="0" presId="urn:microsoft.com/office/officeart/2005/8/layout/radial1"/>
    <dgm:cxn modelId="{223CF416-47FC-4812-A292-EB8DDC32CDCC}" type="presParOf" srcId="{3BE73A0C-259E-4D2A-95C5-DF1F9C715E54}" destId="{34C912FA-9214-4915-909B-95AA5E0B007D}" srcOrd="1" destOrd="0" presId="urn:microsoft.com/office/officeart/2005/8/layout/radial1"/>
    <dgm:cxn modelId="{BCD9991C-C867-4171-BEEB-1F650B0B663D}" type="presParOf" srcId="{34C912FA-9214-4915-909B-95AA5E0B007D}" destId="{99742B76-0B59-4C0D-B547-A49E0CB20348}" srcOrd="0" destOrd="0" presId="urn:microsoft.com/office/officeart/2005/8/layout/radial1"/>
    <dgm:cxn modelId="{D4BCF6D9-0EAD-4149-8FF5-C13924D80373}" type="presParOf" srcId="{3BE73A0C-259E-4D2A-95C5-DF1F9C715E54}" destId="{CF94FC54-EB86-4A4D-80C9-D4C4335F2E82}" srcOrd="2" destOrd="0" presId="urn:microsoft.com/office/officeart/2005/8/layout/radial1"/>
    <dgm:cxn modelId="{69151BA9-10C6-458F-87CB-C154BD86F4A9}" type="presParOf" srcId="{3BE73A0C-259E-4D2A-95C5-DF1F9C715E54}" destId="{6E91ADC9-4D64-43D6-A639-0E13FEE9297C}" srcOrd="3" destOrd="0" presId="urn:microsoft.com/office/officeart/2005/8/layout/radial1"/>
    <dgm:cxn modelId="{D2778102-B6D5-44A0-B9CE-083CC11982E9}" type="presParOf" srcId="{6E91ADC9-4D64-43D6-A639-0E13FEE9297C}" destId="{2326FB74-A8DD-4C47-80A9-189D4ADE714C}" srcOrd="0" destOrd="0" presId="urn:microsoft.com/office/officeart/2005/8/layout/radial1"/>
    <dgm:cxn modelId="{B9E6A5BB-28C1-4FB2-96E1-F38DC89F7BF7}" type="presParOf" srcId="{3BE73A0C-259E-4D2A-95C5-DF1F9C715E54}" destId="{625EF11F-7BE0-41B8-9DA1-8A28A00BE647}" srcOrd="4" destOrd="0" presId="urn:microsoft.com/office/officeart/2005/8/layout/radial1"/>
    <dgm:cxn modelId="{477F4EEF-90A0-4C64-A330-EA8A01EEB569}" type="presParOf" srcId="{3BE73A0C-259E-4D2A-95C5-DF1F9C715E54}" destId="{07278B22-DBB7-49E3-B9A6-C27A5D4CFB73}" srcOrd="5" destOrd="0" presId="urn:microsoft.com/office/officeart/2005/8/layout/radial1"/>
    <dgm:cxn modelId="{4AB5A130-9824-4764-90BB-3DA4892F6D95}" type="presParOf" srcId="{07278B22-DBB7-49E3-B9A6-C27A5D4CFB73}" destId="{8762F0C8-1F13-4BAD-83C7-300E6E2641AB}" srcOrd="0" destOrd="0" presId="urn:microsoft.com/office/officeart/2005/8/layout/radial1"/>
    <dgm:cxn modelId="{8D078762-1BCC-4D1A-8ACA-2E6139C22C8B}" type="presParOf" srcId="{3BE73A0C-259E-4D2A-95C5-DF1F9C715E54}" destId="{CDB45214-3C3E-4FC1-BB5D-F31E47DF7EF6}" srcOrd="6" destOrd="0" presId="urn:microsoft.com/office/officeart/2005/8/layout/radial1"/>
    <dgm:cxn modelId="{8FF7948A-392D-4DF8-AB01-2EA2BB28E265}" type="presParOf" srcId="{3BE73A0C-259E-4D2A-95C5-DF1F9C715E54}" destId="{BE22DC89-C359-4132-80FE-2E8706501CF8}" srcOrd="7" destOrd="0" presId="urn:microsoft.com/office/officeart/2005/8/layout/radial1"/>
    <dgm:cxn modelId="{9DC80E75-1208-4A30-8136-B59CF13F663F}" type="presParOf" srcId="{BE22DC89-C359-4132-80FE-2E8706501CF8}" destId="{492CFEA8-159D-4829-A4EE-FEEAED8B621F}" srcOrd="0" destOrd="0" presId="urn:microsoft.com/office/officeart/2005/8/layout/radial1"/>
    <dgm:cxn modelId="{732AD55A-5C9A-41F9-9663-E452A7BA401D}" type="presParOf" srcId="{3BE73A0C-259E-4D2A-95C5-DF1F9C715E54}" destId="{3D0C1BF2-C5B3-47FF-93CF-99709A606195}" srcOrd="8" destOrd="0" presId="urn:microsoft.com/office/officeart/2005/8/layout/radial1"/>
    <dgm:cxn modelId="{475F99FB-43E2-40CF-BF3A-09F1F4C4F1E1}" type="presParOf" srcId="{3BE73A0C-259E-4D2A-95C5-DF1F9C715E54}" destId="{F9F5128D-17DA-441A-924C-20F5ABD7FD0D}" srcOrd="9" destOrd="0" presId="urn:microsoft.com/office/officeart/2005/8/layout/radial1"/>
    <dgm:cxn modelId="{CD6003E0-56EC-4AB7-883F-BD6ED58DFFD0}" type="presParOf" srcId="{F9F5128D-17DA-441A-924C-20F5ABD7FD0D}" destId="{B7CAE201-12EF-410E-8EB1-F93F209D79FD}" srcOrd="0" destOrd="0" presId="urn:microsoft.com/office/officeart/2005/8/layout/radial1"/>
    <dgm:cxn modelId="{21FB3395-6F8C-4D01-B8EB-A794618E5618}" type="presParOf" srcId="{3BE73A0C-259E-4D2A-95C5-DF1F9C715E54}" destId="{607F5864-754E-4117-BEE9-77A9C4323363}" srcOrd="10" destOrd="0" presId="urn:microsoft.com/office/officeart/2005/8/layout/radial1"/>
    <dgm:cxn modelId="{851908C7-459C-4397-BBBC-334836DFFABE}" type="presParOf" srcId="{3BE73A0C-259E-4D2A-95C5-DF1F9C715E54}" destId="{D7D6191F-1730-4F55-9602-6D7895D35D22}" srcOrd="11" destOrd="0" presId="urn:microsoft.com/office/officeart/2005/8/layout/radial1"/>
    <dgm:cxn modelId="{0BBB00E2-08B3-4708-9C66-6C2495B11E1D}" type="presParOf" srcId="{D7D6191F-1730-4F55-9602-6D7895D35D22}" destId="{1A9190E6-E412-4343-BA94-3F3FA1D27FA1}" srcOrd="0" destOrd="0" presId="urn:microsoft.com/office/officeart/2005/8/layout/radial1"/>
    <dgm:cxn modelId="{2B836D36-BBEC-442C-A043-AAA05A25786A}" type="presParOf" srcId="{3BE73A0C-259E-4D2A-95C5-DF1F9C715E54}" destId="{348AE4C0-80C4-4D85-9F33-7B35CCA48F72}" srcOrd="12" destOrd="0" presId="urn:microsoft.com/office/officeart/2005/8/layout/radial1"/>
    <dgm:cxn modelId="{4B1D785F-1F8E-44C8-A4E6-616E0DF87CE8}" type="presParOf" srcId="{3BE73A0C-259E-4D2A-95C5-DF1F9C715E54}" destId="{08E2B33A-C54A-42F4-89D0-49501CE3910F}" srcOrd="13" destOrd="0" presId="urn:microsoft.com/office/officeart/2005/8/layout/radial1"/>
    <dgm:cxn modelId="{1981CD0A-E710-426F-BED8-C517F3F517A2}" type="presParOf" srcId="{08E2B33A-C54A-42F4-89D0-49501CE3910F}" destId="{E8BF1752-9C58-45E0-A072-845FC6C9EB8A}" srcOrd="0" destOrd="0" presId="urn:microsoft.com/office/officeart/2005/8/layout/radial1"/>
    <dgm:cxn modelId="{5CC8E09D-7201-46FE-AFB1-7059244D8C8D}" type="presParOf" srcId="{3BE73A0C-259E-4D2A-95C5-DF1F9C715E54}" destId="{69B582DC-6335-4B6D-945F-5496BE05F88F}" srcOrd="14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= ৪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সপ্তাহ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838201"/>
          <a:ext cx="9144001" cy="47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371600"/>
                <a:gridCol w="1600200"/>
                <a:gridCol w="1447800"/>
                <a:gridCol w="1143000"/>
                <a:gridCol w="1219200"/>
                <a:gridCol w="1219201"/>
              </a:tblGrid>
              <a:tr h="1291239"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 Sun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Fri 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906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509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Times New Roman" pitchFamily="18" charset="0"/>
                <a:cs typeface="Times New Roman" pitchFamily="18" charset="0"/>
              </a:rPr>
              <a:t>FEBRUARY 2017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2819400"/>
            <a:ext cx="8991600" cy="6858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" y="3581400"/>
            <a:ext cx="8991600" cy="6858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0" y="4267200"/>
            <a:ext cx="8991600" cy="6858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15000" y="5029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18" idx="0"/>
          </p:cNvCxnSpPr>
          <p:nvPr/>
        </p:nvCxnSpPr>
        <p:spPr>
          <a:xfrm rot="5400000">
            <a:off x="5029200" y="3886200"/>
            <a:ext cx="2286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6134100" y="3848100"/>
            <a:ext cx="2209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01000" y="5029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0" y="5029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7430294" y="3847306"/>
            <a:ext cx="2209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0" y="4953000"/>
            <a:ext cx="9144000" cy="838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8" grpId="0"/>
      <p:bldP spid="23" grpId="0"/>
      <p:bldP spid="24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= ৪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সপ্তাহ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Times New Roman" pitchFamily="18" charset="0"/>
                <a:cs typeface="Times New Roman" pitchFamily="18" charset="0"/>
              </a:rPr>
              <a:t>JUNE   2017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838201"/>
          <a:ext cx="9144001" cy="47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371600"/>
                <a:gridCol w="1600200"/>
                <a:gridCol w="1447800"/>
                <a:gridCol w="1143000"/>
                <a:gridCol w="1219200"/>
                <a:gridCol w="1219201"/>
              </a:tblGrid>
              <a:tr h="1291239"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 Sun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Fri 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663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509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0" y="2819400"/>
            <a:ext cx="9144000" cy="685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0" y="3581400"/>
            <a:ext cx="9144000" cy="685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4343400"/>
            <a:ext cx="9144000" cy="685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5105400"/>
            <a:ext cx="9144000" cy="685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10400" y="2209800"/>
            <a:ext cx="18288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Times New Roman" pitchFamily="18" charset="0"/>
                <a:cs typeface="Times New Roman" pitchFamily="18" charset="0"/>
              </a:rPr>
              <a:t>MARCH  2017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838203"/>
          <a:ext cx="9144001" cy="4777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371600"/>
                <a:gridCol w="1600200"/>
                <a:gridCol w="1447800"/>
                <a:gridCol w="1143000"/>
                <a:gridCol w="1219200"/>
                <a:gridCol w="1219201"/>
              </a:tblGrid>
              <a:tr h="1271846"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 Sun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Fri 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905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90510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510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510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510"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= ৪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সপ্তাহ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3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19400"/>
            <a:ext cx="9144000" cy="685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581400"/>
            <a:ext cx="9144000" cy="609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343400"/>
            <a:ext cx="9144000" cy="533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029200"/>
            <a:ext cx="9144000" cy="533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15000" y="2133600"/>
            <a:ext cx="31242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95600"/>
            <a:ext cx="91440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১ সপ্তাহ           ৭ দিন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0x0.jpg"/>
          <p:cNvPicPr>
            <a:picLocks noChangeAspect="1"/>
          </p:cNvPicPr>
          <p:nvPr/>
        </p:nvPicPr>
        <p:blipFill>
          <a:blip r:embed="rId2"/>
          <a:srcRect t="23563" b="14750"/>
          <a:stretch>
            <a:fillRect/>
          </a:stretch>
        </p:blipFill>
        <p:spPr>
          <a:xfrm>
            <a:off x="3048000" y="2057400"/>
            <a:ext cx="2594043" cy="1600200"/>
          </a:xfrm>
          <a:prstGeom prst="rect">
            <a:avLst/>
          </a:prstGeom>
        </p:spPr>
      </p:pic>
      <p:pic>
        <p:nvPicPr>
          <p:cNvPr id="3" name="Picture 2" descr="2000px-DigitalClock.svg.png"/>
          <p:cNvPicPr>
            <a:picLocks noChangeAspect="1"/>
          </p:cNvPicPr>
          <p:nvPr/>
        </p:nvPicPr>
        <p:blipFill>
          <a:blip r:embed="rId3"/>
          <a:srcRect l="11364" t="16168" r="11364" b="16168"/>
          <a:stretch>
            <a:fillRect/>
          </a:stretch>
        </p:blipFill>
        <p:spPr>
          <a:xfrm>
            <a:off x="0" y="1752600"/>
            <a:ext cx="2590800" cy="2895600"/>
          </a:xfrm>
          <a:prstGeom prst="rect">
            <a:avLst/>
          </a:prstGeom>
        </p:spPr>
      </p:pic>
      <p:pic>
        <p:nvPicPr>
          <p:cNvPr id="4" name="Picture 3" descr="10569806-Vector-Green-Digital-Clock-Stock-Vector-numbers.jpg"/>
          <p:cNvPicPr>
            <a:picLocks noChangeAspect="1"/>
          </p:cNvPicPr>
          <p:nvPr/>
        </p:nvPicPr>
        <p:blipFill>
          <a:blip r:embed="rId4"/>
          <a:srcRect l="9615" r="9615" b="35452"/>
          <a:stretch>
            <a:fillRect/>
          </a:stretch>
        </p:blipFill>
        <p:spPr>
          <a:xfrm>
            <a:off x="2971800" y="-228600"/>
            <a:ext cx="3200400" cy="1981200"/>
          </a:xfrm>
          <a:prstGeom prst="rect">
            <a:avLst/>
          </a:prstGeom>
        </p:spPr>
      </p:pic>
      <p:pic>
        <p:nvPicPr>
          <p:cNvPr id="5" name="Picture 4" descr="41JyROXBRmL._SL500_AC_SS350_.jpg"/>
          <p:cNvPicPr>
            <a:picLocks noChangeAspect="1"/>
          </p:cNvPicPr>
          <p:nvPr/>
        </p:nvPicPr>
        <p:blipFill>
          <a:blip r:embed="rId5"/>
          <a:srcRect t="22571" r="15714" b="22572"/>
          <a:stretch>
            <a:fillRect/>
          </a:stretch>
        </p:blipFill>
        <p:spPr>
          <a:xfrm>
            <a:off x="6334125" y="-228600"/>
            <a:ext cx="2809875" cy="1828800"/>
          </a:xfrm>
          <a:prstGeom prst="rect">
            <a:avLst/>
          </a:prstGeom>
        </p:spPr>
      </p:pic>
      <p:pic>
        <p:nvPicPr>
          <p:cNvPr id="6" name="Picture 5" descr="unnamed.png"/>
          <p:cNvPicPr>
            <a:picLocks noChangeAspect="1"/>
          </p:cNvPicPr>
          <p:nvPr/>
        </p:nvPicPr>
        <p:blipFill>
          <a:blip r:embed="rId6"/>
          <a:srcRect t="23333" b="23333"/>
          <a:stretch>
            <a:fillRect/>
          </a:stretch>
        </p:blipFill>
        <p:spPr>
          <a:xfrm>
            <a:off x="0" y="0"/>
            <a:ext cx="2857500" cy="1524000"/>
          </a:xfrm>
          <a:prstGeom prst="rect">
            <a:avLst/>
          </a:prstGeom>
        </p:spPr>
      </p:pic>
      <p:pic>
        <p:nvPicPr>
          <p:cNvPr id="7" name="Picture 6" descr="315qxtEWOZL._SL500_AC_SS350_.jpg"/>
          <p:cNvPicPr>
            <a:picLocks noChangeAspect="1"/>
          </p:cNvPicPr>
          <p:nvPr/>
        </p:nvPicPr>
        <p:blipFill>
          <a:blip r:embed="rId7"/>
          <a:srcRect t="27143" b="27143"/>
          <a:stretch>
            <a:fillRect/>
          </a:stretch>
        </p:blipFill>
        <p:spPr>
          <a:xfrm>
            <a:off x="5810250" y="2057400"/>
            <a:ext cx="3333750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= ২৪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ঘন্টা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5112_PE332983_S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86600" cy="6858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315200" y="0"/>
            <a:ext cx="1828800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১ ঘণ্টা</a:t>
            </a:r>
          </a:p>
          <a:p>
            <a:endParaRPr lang="bn-BD" sz="6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৬০</a:t>
            </a:r>
          </a:p>
          <a:p>
            <a:pPr algn="ctr"/>
            <a:endParaRPr lang="bn-BD" sz="6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মিনিট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dis-wall-clock-black__0096033_PE235389_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0"/>
            <a:ext cx="2667000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1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=৬০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সেকেন্ড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" y="2"/>
          <a:ext cx="9148596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638"/>
                <a:gridCol w="154750"/>
                <a:gridCol w="977422"/>
                <a:gridCol w="314967"/>
                <a:gridCol w="898076"/>
                <a:gridCol w="394313"/>
                <a:gridCol w="818729"/>
                <a:gridCol w="404917"/>
                <a:gridCol w="888995"/>
                <a:gridCol w="528347"/>
                <a:gridCol w="1089042"/>
                <a:gridCol w="249011"/>
                <a:gridCol w="1292389"/>
              </a:tblGrid>
              <a:tr h="716507"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বছর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মাস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সপ্তাহ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দিন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ঘণ্টা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মিনিট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সেকেন্ড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16507"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১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বছর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১২মাস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16507">
                <a:tc gridSpan="13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         ১ মাস   ৪ সপ্তাহ(অথবা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৪ সপ্তাহ ২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অথবা৩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দিন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) 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40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itchFamily="2" charset="0"/>
                          <a:cs typeface="NikoshBAN" pitchFamily="2" charset="0"/>
                        </a:rPr>
                        <a:t>১সপ্তাহ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itchFamily="2" charset="0"/>
                          <a:cs typeface="NikoshBAN" pitchFamily="2" charset="0"/>
                        </a:rPr>
                        <a:t>৭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দিন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306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itchFamily="2" charset="0"/>
                          <a:cs typeface="NikoshBAN" pitchFamily="2" charset="0"/>
                        </a:rPr>
                        <a:t>১দিন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itchFamily="2" charset="0"/>
                          <a:cs typeface="NikoshBAN" pitchFamily="2" charset="0"/>
                        </a:rPr>
                        <a:t>২৪ঘন্টা</a:t>
                      </a:r>
                      <a:r>
                        <a:rPr lang="en-US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30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১ঘন্টা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৬০মিনিট</a:t>
                      </a:r>
                      <a:r>
                        <a:rPr lang="bn-BD" sz="36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30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১মিনিট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n-BD" sz="3600" dirty="0" smtClean="0">
                          <a:latin typeface="NikoshBAN" pitchFamily="2" charset="0"/>
                          <a:cs typeface="NikoshBAN" pitchFamily="2" charset="0"/>
                        </a:rPr>
                        <a:t>৬০</a:t>
                      </a:r>
                      <a:r>
                        <a:rPr lang="bn-BD" sz="2800" dirty="0" smtClean="0">
                          <a:latin typeface="NikoshBAN" pitchFamily="2" charset="0"/>
                          <a:cs typeface="NikoshBAN" pitchFamily="2" charset="0"/>
                        </a:rPr>
                        <a:t>সেকেন্ড</a:t>
                      </a:r>
                      <a:r>
                        <a:rPr lang="bn-BD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Left-Right Arrow 7"/>
          <p:cNvSpPr/>
          <p:nvPr/>
        </p:nvSpPr>
        <p:spPr>
          <a:xfrm>
            <a:off x="990600" y="9906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-Right Arrow 4"/>
          <p:cNvSpPr/>
          <p:nvPr/>
        </p:nvSpPr>
        <p:spPr>
          <a:xfrm>
            <a:off x="1981200" y="16764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3352800" y="24384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>
            <a:off x="5715000" y="44958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4419600" y="31242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7315200" y="5791200"/>
            <a:ext cx="2286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716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ক দল – ২০১৭ সালের জুলাই মাস কত সপ্তাহ কত দিন ছিল? </a:t>
            </a:r>
          </a:p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খ দল– ২ মিনিটে কত সেকেণ্ড?</a:t>
            </a:r>
          </a:p>
          <a:p>
            <a:r>
              <a:rPr lang="bn-BD" sz="6000" smtClean="0">
                <a:latin typeface="NikoshBAN" pitchFamily="2" charset="0"/>
                <a:cs typeface="NikoshBAN" pitchFamily="2" charset="0"/>
              </a:rPr>
              <a:t>গ দল– ২ বছরে কত মাস ? </a:t>
            </a:r>
            <a:endParaRPr lang="en-US" sz="600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19200"/>
            <a:ext cx="4876800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নামঃ কে, এম, আব্দুল বারী</a:t>
            </a:r>
          </a:p>
          <a:p>
            <a:pPr algn="ctr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সহকারী শিক্ষক </a:t>
            </a:r>
          </a:p>
          <a:p>
            <a:pPr algn="ctr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আমইন সপ্রাবি</a:t>
            </a:r>
            <a:endParaRPr lang="en-US" sz="7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শেরপুর,বগুড়া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149019"/>
            <a:ext cx="3886200" cy="47089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</a:t>
            </a: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শ্রেণিঃচতুর্থ</a:t>
            </a: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বিষয়ঃ গণিত </a:t>
            </a: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সময়ঃ ৪০ মিনিট  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NikoshBAN" pitchFamily="2" charset="0"/>
                <a:cs typeface="NikoshBAN" pitchFamily="2" charset="0"/>
              </a:rPr>
              <a:t>1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0"/>
            <a:ext cx="3886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১২ মাস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990600"/>
            <a:ext cx="47244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৪ সপ্তাহ(৪সপ্তাহ এবং ১ অথবা ২দিন অথবা ৩ দিন 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908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সপ্তাহ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25908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৭ দিন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338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 দিন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36576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২৪ ঘণ্টা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8006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ঘণ্টা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4724400"/>
            <a:ext cx="388620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৬০ মিনিট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3467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মিনিট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9060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মাস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5934670"/>
            <a:ext cx="3886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সেকেন্ড 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পাঠ্য বই সংযোগ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0530_WVlibra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0224"/>
            <a:ext cx="9144000" cy="4532376"/>
          </a:xfrm>
          <a:prstGeom prst="rect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তোমার পাঠ্য বই এর ১৩৪ পৃষ্ঠা   দেখ 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1816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ঘন্টা = কত মিনিট?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51816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দিন = কত ঘন্টা ?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51816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মাস  = কত সপ্তাহ  ?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51816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বছর  = কত মাস ?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51816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মিনিট  =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সেকেন্ড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?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0"/>
            <a:ext cx="3733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৬০ মিনিট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2209800"/>
            <a:ext cx="3733800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৪ সপ্তাহ( অথবা ৪ সপ্তাহ এবং ২বা ৩ দিন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5934670"/>
            <a:ext cx="3733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৬০ মিনিট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1143000"/>
            <a:ext cx="3733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২৪ ঘন্টা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876800"/>
            <a:ext cx="3733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12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খাতায় শূন্যস্থান পূরণ কর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24000"/>
            <a:ext cx="9144000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১ ঘন্টা = ------- মিনিট </a:t>
            </a:r>
          </a:p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১ সপ্তাহ = ----- সপ্তাহ এবং – বা      – বা   –   দিন  </a:t>
            </a:r>
          </a:p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১ মিনিট= ---   সেকেন্ড  </a:t>
            </a:r>
          </a:p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১বছর = ---   মাস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1676400"/>
            <a:ext cx="1371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৬০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667000"/>
            <a:ext cx="1371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৪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2743200"/>
            <a:ext cx="1371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3886200"/>
            <a:ext cx="9144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৩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3962400"/>
            <a:ext cx="9144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২ 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5105400"/>
            <a:ext cx="1371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৬০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6150114"/>
            <a:ext cx="1371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১২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0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১ মাস= ৪ সপ্তাহ  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লক্ষ্য করি </a:t>
            </a:r>
            <a:endParaRPr lang="en-US" sz="8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19400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অথবা   </a:t>
            </a:r>
            <a:endParaRPr lang="en-US" sz="7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14800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৪ সপ্তাহ এবং ২ দিন </a:t>
            </a:r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8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৪ সপ্তাহ এবং ৩ দিন 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9144000" cy="4339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13800" dirty="0" smtClean="0">
                <a:latin typeface="NikoshBAN" pitchFamily="2" charset="0"/>
                <a:cs typeface="NikoshBAN" pitchFamily="2" charset="0"/>
              </a:rPr>
              <a:t>সদা সত্য কথা বলবে </a:t>
            </a:r>
            <a:endParaRPr lang="en-US" sz="13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26d7cb6e0eb103d431642a51296f3cd0_clap-clip-art-clapping-clipart_570-59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41242"/>
            <a:ext cx="9144000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২৫.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সময়ের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সপ্তাহ,দিন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ঘণ্টা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জানবে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এসো একটি ভিডিও দেখি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98663" y="3209925"/>
          <a:ext cx="5146675" cy="438150"/>
        </p:xfrm>
        <a:graphic>
          <a:graphicData uri="http://schemas.openxmlformats.org/presentationml/2006/ole">
            <p:oleObj spid="_x0000_s1026" name="Packager Shell Object" showAsIcon="1" r:id="rId3" imgW="514656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ঘোষণা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09800"/>
            <a:ext cx="9144000" cy="37702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3900" dirty="0" smtClean="0">
                <a:latin typeface="NikoshBAN" pitchFamily="2" charset="0"/>
                <a:cs typeface="NikoshBAN" pitchFamily="2" charset="0"/>
              </a:rPr>
              <a:t>সময় </a:t>
            </a:r>
            <a:endParaRPr lang="en-US" sz="239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বাস্তব পর্যায়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72348"/>
            <a:ext cx="9144000" cy="378565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ক্যালেন্ডার</a:t>
            </a:r>
          </a:p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ঘড়ি</a:t>
            </a:r>
          </a:p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ডিজিটাল ঘড়ি  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উপকরণ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460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সপ্তাহ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৭ দিন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NikoshBAN" pitchFamily="2" charset="0"/>
                <a:cs typeface="NikoshBAN" pitchFamily="2" charset="0"/>
              </a:rPr>
              <a:t>1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মাস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৪ সপ্তাহ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(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অথবা ৪ সপ্তাহ এবং  ২অথবা ৩ দিন)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বছর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১২ মাস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দিন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২৪ ঘন্টা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ঘন্টা 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৬০ মিনিট 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মিনিট = ৬০ সেকেন্ড   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অর্ধ বাস্তব পর্যায় 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জানুয়ারি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574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মার্চ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এপ্রিল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906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ফেব্রুয়ারী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0386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মে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9530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জুন 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93467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জুলাই  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আগস্ট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9906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সেপ্টেম্বর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19050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অক্টোবর 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28956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নভেম্বর  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24400" y="3886200"/>
            <a:ext cx="4419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ডিসেম্বর     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5029200"/>
            <a:ext cx="4419600" cy="11079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১ বছর- ১২ মাস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498</Words>
  <Application>Microsoft Office PowerPoint</Application>
  <PresentationFormat>On-screen Show (4:3)</PresentationFormat>
  <Paragraphs>240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 H R U T I</dc:creator>
  <cp:lastModifiedBy>hp</cp:lastModifiedBy>
  <cp:revision>89</cp:revision>
  <dcterms:created xsi:type="dcterms:W3CDTF">2006-08-16T00:00:00Z</dcterms:created>
  <dcterms:modified xsi:type="dcterms:W3CDTF">2017-08-29T06:30:27Z</dcterms:modified>
</cp:coreProperties>
</file>